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1" r:id="rId5"/>
    <p:sldId id="272" r:id="rId6"/>
    <p:sldId id="27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ke Femke" initials="AF" lastIdx="1" clrIdx="0">
    <p:extLst>
      <p:ext uri="{19B8F6BF-5375-455C-9EA6-DF929625EA0E}">
        <p15:presenceInfo xmlns:p15="http://schemas.microsoft.com/office/powerpoint/2012/main" userId="S::femke.acke@student.howest.be::1f22dc70-6e28-4c6b-b48f-ca9262e053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411E4-234E-462E-92BE-74C215DF9749}" v="2" dt="2020-05-07T14:21:34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7" autoAdjust="0"/>
    <p:restoredTop sz="94660"/>
  </p:normalViewPr>
  <p:slideViewPr>
    <p:cSldViewPr snapToGrid="0">
      <p:cViewPr varScale="1">
        <p:scale>
          <a:sx n="83" d="100"/>
          <a:sy n="83" d="100"/>
        </p:scale>
        <p:origin x="2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148B73-C1A7-4C9B-92D8-7F24517E8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A07ADFB-846D-4328-8A80-4687F8B9D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594F54-9613-41B4-9CD6-15ADD8768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A5460D-AFAC-4E85-92BD-D13446034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D89E59-B529-48CD-8973-B053790A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26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5CF04-AEC7-484B-A64D-663C1DC8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3872DD0-4EE5-496C-BDF6-D53FA6EA0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E761B0-5DD0-4CEE-9FDF-B54BF2AE7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7B1BA2-1FC5-4149-8C0A-510170159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5A8471-DADC-4991-9300-30000901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474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764798A-754B-437F-B647-7D4AB851C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242FC5C-AF0C-495E-8033-56AEF262D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15CADCB-5FF1-410D-922F-1936EF95B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880BC2-496A-4A4A-9E82-CEF360BD2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0FC19A-319C-4945-8FD7-3A45C0A7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84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43E070-F817-4106-BE45-D9A898E1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BF0C584-3D2C-41D8-9EDF-21C6D3E14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D9219FA-0934-483D-B8E6-61B1513D9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2EA4D5-0167-426E-93BE-77680C53E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9BB33B-AE07-4E9D-8E8D-0366074F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687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505B88-663E-4943-8C8D-1D46604D9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6BF2AB-95BD-4EF2-9A2A-019C456E7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792D3E-0491-4E93-8917-6C20C1182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3A4ABFD-D4B3-43C9-A5A0-B7002D1A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ADBBD2-8834-4E87-BB4C-E7864D0B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102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A34C3B-263F-41E7-BC69-768290E99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6BD2A8-5355-4895-8621-A48160F41E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7723B94-6781-44CF-B5D9-62E5518054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CE4C5D-4E8B-444D-99DA-4B8D13F8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337EAC-9585-4793-A27F-E59E8CB1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7C3087-D800-45DA-8125-4BB2AA6E3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020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54684-CF83-4BB4-A099-306EE1E8F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6B7C58-555B-461F-B184-48C563F3F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5C9F6E1-E541-462D-A9F9-0FA8F17D0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DCA3601-B225-494E-9C9D-354B7D4CD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F90273D-731C-4F78-AC13-EFCD510D8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D38E9C9-BB85-4AD0-B484-87808560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DAD6D69-FD34-447C-AD74-E6D090A50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2FEE975-E378-425E-8757-06C8A964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542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12F065-3ADC-49C4-AD9D-31382426A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281FB18-1358-4D0F-BFAB-82FC95BFF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D05149-EA19-4A67-AFCF-4B80344A4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69AFED3-548E-4B05-AAC6-E46BBEB4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1790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61A5E01-FFF5-4094-AAD1-AE557CE1E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5F9B4CB-72AC-4E1C-9307-6DBCE449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EAD75A0-FDE1-4EEE-BAE0-95B093257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005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B2320-A54F-49C5-B7C3-ECF29CAF7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886476-02CE-42AB-B903-C3ED76001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A17A0C9-D3AB-45E4-9AA5-DF78B8436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D0239AB-A72C-4875-B224-FA8BEE61C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461C125-4557-48EB-8748-FB16662F6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4F8D44-2AE1-4E80-9CB6-E9E27295B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890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75E7C2-8CBD-478C-B32C-849062A9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92149A8-3E1C-4CD0-9D76-99B8257CBE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35D187-911A-42C4-BB38-A58D518E2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F49157C-457C-4A94-9B06-A5A6A82AE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8F9B592-94E8-4D6F-9051-2F355DA6F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95220E5-3DCE-4301-A080-25435DC02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932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14F0238-42BA-4A01-8291-1FA28F0DA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8200D6-3376-462F-9D33-C5EEE3D12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A259B5-5BA5-448F-A9D4-8BABC9EDD9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65EB8-239B-4FD6-8934-F6F2B9BA3609}" type="datetimeFigureOut">
              <a:rPr lang="nl-NL" smtClean="0"/>
              <a:t>7-5-2020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F5D7E13-5152-4A1C-9BDF-D976A27DA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F453E3-2DB9-442C-ADAC-150DE7904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32A30-3F7D-4454-8BD9-20E5E895D6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366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E39DFCF-9247-4DE5-BB93-074BFAF07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42B652E-D499-4CDA-8F7A-60469EDBC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1632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4864676 w 4864676"/>
              <a:gd name="connsiteY1" fmla="*/ 0 h 4864676"/>
              <a:gd name="connsiteX2" fmla="*/ 4864676 w 4864676"/>
              <a:gd name="connsiteY2" fmla="*/ 4864676 h 4864676"/>
              <a:gd name="connsiteX3" fmla="*/ 1281101 w 4864676"/>
              <a:gd name="connsiteY3" fmla="*/ 4864676 h 4864676"/>
              <a:gd name="connsiteX4" fmla="*/ 0 w 4864676"/>
              <a:gd name="connsiteY4" fmla="*/ 3583575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4864676" y="0"/>
                </a:lnTo>
                <a:lnTo>
                  <a:pt x="4864676" y="4864676"/>
                </a:lnTo>
                <a:lnTo>
                  <a:pt x="1281101" y="4864676"/>
                </a:lnTo>
                <a:lnTo>
                  <a:pt x="0" y="358357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84A22B8-F5B6-47C2-B88E-DADAF3791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5693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3583574 w 4864676"/>
              <a:gd name="connsiteY1" fmla="*/ 0 h 4864676"/>
              <a:gd name="connsiteX2" fmla="*/ 4864676 w 4864676"/>
              <a:gd name="connsiteY2" fmla="*/ 1281103 h 4864676"/>
              <a:gd name="connsiteX3" fmla="*/ 4864676 w 4864676"/>
              <a:gd name="connsiteY3" fmla="*/ 4864676 h 4864676"/>
              <a:gd name="connsiteX4" fmla="*/ 0 w 4864676"/>
              <a:gd name="connsiteY4" fmla="*/ 4864676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3583574" y="0"/>
                </a:lnTo>
                <a:lnTo>
                  <a:pt x="4864676" y="1281103"/>
                </a:lnTo>
                <a:lnTo>
                  <a:pt x="4864676" y="4864676"/>
                </a:lnTo>
                <a:lnTo>
                  <a:pt x="0" y="4864676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987C18C-164D-4263-B486-4647A98E8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789020" y="1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E7E98B39-04C6-408B-92FD-768628740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286" y="3571620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81C8C27-2457-421F-BDC4-7B4EA3C78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EA13C66-82C1-44AF-972B-8F5CCA41B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71208" y="5287803"/>
            <a:ext cx="955808" cy="9558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DB36437-FE59-457E-91A7-396BBD3C9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AF6441-548A-4C55-998C-50D23B722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642" y="2353641"/>
            <a:ext cx="5782716" cy="2150719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Verbandmateriaal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44D3693-2EFE-4667-89D5-47E2D5920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42846" y="410171"/>
            <a:ext cx="1321281" cy="1321281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1FD796-9CD0-404D-8DF5-5274C0BCC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30319" y="1508609"/>
            <a:ext cx="700047" cy="70004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9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2E42B1-898C-4F4F-9AD8-3D68DBA60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2504" y="2843368"/>
            <a:ext cx="3336545" cy="1657614"/>
          </a:xfrm>
        </p:spPr>
        <p:txBody>
          <a:bodyPr>
            <a:normAutofit/>
          </a:bodyPr>
          <a:lstStyle/>
          <a:p>
            <a:r>
              <a:rPr lang="nl-BE" sz="3300" dirty="0"/>
              <a:t>Verbandmateriaal</a:t>
            </a:r>
            <a:endParaRPr lang="nl-NL" sz="3300" dirty="0"/>
          </a:p>
        </p:txBody>
      </p:sp>
      <p:pic>
        <p:nvPicPr>
          <p:cNvPr id="6158" name="Picture 14" descr="Melolin steriele kompressen - 10cm x 10cm - 100 st | Medstore">
            <a:extLst>
              <a:ext uri="{FF2B5EF4-FFF2-40B4-BE49-F238E27FC236}">
                <a16:creationId xmlns:a16="http://schemas.microsoft.com/office/drawing/2014/main" id="{28DF6887-9301-4B3E-BB5C-65C0CA372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7261" y="375320"/>
            <a:ext cx="3848658" cy="3848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Gaaskompressen steriel - per stuk verpakt - een doos van 100 stuk ...">
            <a:extLst>
              <a:ext uri="{FF2B5EF4-FFF2-40B4-BE49-F238E27FC236}">
                <a16:creationId xmlns:a16="http://schemas.microsoft.com/office/drawing/2014/main" id="{0714BFBD-DCE3-4BB3-AE98-51260B1D4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1706" y="375320"/>
            <a:ext cx="1657612" cy="165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Windels - Peha-haft">
            <a:extLst>
              <a:ext uri="{FF2B5EF4-FFF2-40B4-BE49-F238E27FC236}">
                <a16:creationId xmlns:a16="http://schemas.microsoft.com/office/drawing/2014/main" id="{4033923A-52F7-4D3F-8693-9D8F39183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17111" y="2424609"/>
            <a:ext cx="1799367" cy="1799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Zwachtels en windsels productinformatie (wat is het - hoe werkt het?)">
            <a:extLst>
              <a:ext uri="{FF2B5EF4-FFF2-40B4-BE49-F238E27FC236}">
                <a16:creationId xmlns:a16="http://schemas.microsoft.com/office/drawing/2014/main" id="{FB4E24A0-6E29-493C-B754-0094B74E6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076" y="4911833"/>
            <a:ext cx="1448019" cy="1448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Mepore 6cmx7cm 1 stuks">
            <a:extLst>
              <a:ext uri="{FF2B5EF4-FFF2-40B4-BE49-F238E27FC236}">
                <a16:creationId xmlns:a16="http://schemas.microsoft.com/office/drawing/2014/main" id="{A55B8009-4853-4C47-9C02-DCD4475EB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61748" y="4911833"/>
            <a:ext cx="1448024" cy="1448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3m tegaderm pad wondverband 9x25cm waterbestendig steriel 5st">
            <a:extLst>
              <a:ext uri="{FF2B5EF4-FFF2-40B4-BE49-F238E27FC236}">
                <a16:creationId xmlns:a16="http://schemas.microsoft.com/office/drawing/2014/main" id="{F895C00A-41A5-4A5D-A439-32D38DA2D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2772" y="4912224"/>
            <a:ext cx="2082917" cy="1447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822A5670-0F7B-4199-AEAB-33FBA9CEA4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627" y="-1"/>
            <a:ext cx="0" cy="6858001"/>
          </a:xfrm>
          <a:prstGeom prst="line">
            <a:avLst/>
          </a:prstGeom>
          <a:ln w="3810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8BB1744D-A7DF-4B65-B6E3-DCF12BB2D8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627" y="2228770"/>
            <a:ext cx="2877035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882DD753-EA38-4E86-91FB-05041A44A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4567905"/>
            <a:ext cx="7530662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6DA63E78-7704-45EF-B5D3-EADDF5D82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1218591" y="5706812"/>
            <a:ext cx="228600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utoShape 2">
            <a:extLst>
              <a:ext uri="{FF2B5EF4-FFF2-40B4-BE49-F238E27FC236}">
                <a16:creationId xmlns:a16="http://schemas.microsoft.com/office/drawing/2014/main" id="{E33B68E6-761B-4285-A8ED-708EF59ACD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419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8904F8-7D9B-4B45-9AA0-351FDD815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585" y="1234159"/>
            <a:ext cx="1090506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Er is veel verbandmateriaal te koop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Voorwaarden voor goed verbandmateriaal</a:t>
            </a:r>
          </a:p>
          <a:p>
            <a:pPr>
              <a:buFontTx/>
              <a:buChar char="-"/>
            </a:pPr>
            <a:r>
              <a:rPr lang="nl-BE" dirty="0"/>
              <a:t>Vervaldatum ok</a:t>
            </a:r>
          </a:p>
          <a:p>
            <a:pPr>
              <a:buFontTx/>
              <a:buChar char="-"/>
            </a:pPr>
            <a:r>
              <a:rPr lang="nl-BE" dirty="0"/>
              <a:t>Proper bewaard</a:t>
            </a:r>
          </a:p>
          <a:p>
            <a:pPr>
              <a:buFontTx/>
              <a:buChar char="-"/>
            </a:pPr>
            <a:r>
              <a:rPr lang="nl-BE" dirty="0"/>
              <a:t>Met propere handen aangeraakt</a:t>
            </a:r>
            <a:endParaRPr lang="nl-N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6995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D7D06322F47049849F6B7D7D06DE22" ma:contentTypeVersion="8" ma:contentTypeDescription="Een nieuw document maken." ma:contentTypeScope="" ma:versionID="b78fbcef2cffb8bd8cf660472c5775f4">
  <xsd:schema xmlns:xsd="http://www.w3.org/2001/XMLSchema" xmlns:xs="http://www.w3.org/2001/XMLSchema" xmlns:p="http://schemas.microsoft.com/office/2006/metadata/properties" xmlns:ns3="2e28cb0b-c314-4a0f-9ab0-e72672737072" xmlns:ns4="9f68bbbb-6219-4b85-80f0-8d555df2e24b" targetNamespace="http://schemas.microsoft.com/office/2006/metadata/properties" ma:root="true" ma:fieldsID="6a2f51535fee7dbe97692191663d6a2a" ns3:_="" ns4:_="">
    <xsd:import namespace="2e28cb0b-c314-4a0f-9ab0-e72672737072"/>
    <xsd:import namespace="9f68bbbb-6219-4b85-80f0-8d555df2e2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8cb0b-c314-4a0f-9ab0-e726727370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8bbbb-6219-4b85-80f0-8d555df2e24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75A5A2-34AC-4186-AA0F-1DB854501A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57809B-AF9A-4C27-A168-C17C529BE8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28cb0b-c314-4a0f-9ab0-e72672737072"/>
    <ds:schemaRef ds:uri="9f68bbbb-6219-4b85-80f0-8d555df2e2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A6C97D-5F3E-4829-9390-5D17FBF8C37A}">
  <ds:schemaRefs>
    <ds:schemaRef ds:uri="http://schemas.microsoft.com/office/2006/documentManagement/types"/>
    <ds:schemaRef ds:uri="http://schemas.microsoft.com/office/2006/metadata/properties"/>
    <ds:schemaRef ds:uri="2e28cb0b-c314-4a0f-9ab0-e72672737072"/>
    <ds:schemaRef ds:uri="9f68bbbb-6219-4b85-80f0-8d555df2e24b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20</Words>
  <Application>Microsoft Office PowerPoint</Application>
  <PresentationFormat>Breedbeeld</PresentationFormat>
  <Paragraphs>8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Verbandmateriaal</vt:lpstr>
      <vt:lpstr>Verbandmateriaal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Eerste hulp bij wonden  en kwetsuren</dc:title>
  <dc:creator>Acke Femke</dc:creator>
  <cp:lastModifiedBy>Acke Femke</cp:lastModifiedBy>
  <cp:revision>3</cp:revision>
  <dcterms:created xsi:type="dcterms:W3CDTF">2020-04-16T20:51:53Z</dcterms:created>
  <dcterms:modified xsi:type="dcterms:W3CDTF">2020-05-07T20:12:51Z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0x01010054D7D06322F47049849F6B7D7D06DE22</vt:lpwstr>
  </property>
</Properties>
</file>